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331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6975A8-ABED-411D-8E4B-73E6F1EF9F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6A59DE-6548-451A-8E4F-CDBD0945A8D5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84E3076-8B70-40E4-9FBF-D14C034E0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195A6-1076-4BCF-83ED-463E8D7D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9CF86-838B-435B-BB8E-4BCC561F8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67FDD-8382-411A-8904-67CD59368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A132C9-2525-437E-AA64-3FB9D04DC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89B641-4BAF-4E06-B6FC-BFEC73DF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56975A-C5A1-46C5-B567-11AFB7F0E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638B-94E6-4E7C-9F6D-EABEA5F61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D1D3-F47A-435E-B35E-E50722CED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EDA18-5926-4962-9A70-CAEDE9755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B98EFE-77AE-4FD1-9500-E223D60A6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2F1C65-7696-4F7C-9A7A-A3E6A3B98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9" r:id="rId2"/>
    <p:sldLayoutId id="2147483871" r:id="rId3"/>
    <p:sldLayoutId id="2147483872" r:id="rId4"/>
    <p:sldLayoutId id="2147483873" r:id="rId5"/>
    <p:sldLayoutId id="2147483874" r:id="rId6"/>
    <p:sldLayoutId id="2147483868" r:id="rId7"/>
    <p:sldLayoutId id="2147483875" r:id="rId8"/>
    <p:sldLayoutId id="2147483876" r:id="rId9"/>
    <p:sldLayoutId id="2147483867" r:id="rId10"/>
    <p:sldLayoutId id="214748386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658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2012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Bodily Reaction and Overexertion 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7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4459206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PHOTO – NOT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AVAILABLE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Employee was taking pistons out of a compressor</a:t>
                      </a:r>
                      <a:r>
                        <a:rPr lang="en-US" sz="1400" baseline="0" dirty="0" smtClean="0"/>
                        <a:t> using a</a:t>
                      </a:r>
                      <a:r>
                        <a:rPr lang="en-US" sz="1400" dirty="0" smtClean="0"/>
                        <a:t> socket on the end of piston with a 14” extension. While trying to get the piston out, the extension popped off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and at the same time the employee heard a pop in his left shoulder. Employee stated that he had been having on and off issues with pains in his shoulder.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</a:tr>
              <a:tr h="1919200"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Poor physical condition - employee had a sore shoulder from a previous unknown injury</a:t>
                      </a:r>
                      <a:r>
                        <a:rPr lang="en-US" sz="1200" baseline="0" dirty="0" smtClean="0"/>
                        <a:t> but t</a:t>
                      </a:r>
                      <a:r>
                        <a:rPr lang="en-US" sz="1200" dirty="0" smtClean="0"/>
                        <a:t>his was not brought to the attention of his supervisor.</a:t>
                      </a:r>
                      <a:endParaRPr lang="en-GB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Overexertion of physical capability - employee overexerted his shoulder muscle</a:t>
                      </a:r>
                      <a:r>
                        <a:rPr lang="en-US" sz="1200" baseline="0" dirty="0" smtClean="0"/>
                        <a:t> when attempting to remove the piston from the cylinder.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Inadequate knowledge transfer - employee did not retain knowledge</a:t>
                      </a:r>
                      <a:r>
                        <a:rPr lang="en-US" sz="1200" baseline="0" dirty="0" smtClean="0"/>
                        <a:t> of the </a:t>
                      </a:r>
                      <a:r>
                        <a:rPr lang="en-US" sz="1200" dirty="0" smtClean="0"/>
                        <a:t>training received on hand tool safety.</a:t>
                      </a:r>
                      <a:endParaRPr lang="en-GB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Developed a </a:t>
                      </a:r>
                      <a:r>
                        <a:rPr lang="en-US" sz="1200" baseline="0" dirty="0" smtClean="0"/>
                        <a:t>risk assessment</a:t>
                      </a:r>
                      <a:r>
                        <a:rPr lang="en-US" sz="1200" dirty="0" smtClean="0"/>
                        <a:t> for the compressor tear down to include hand tool safety &amp; body position while performing the job. 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Retrain all applicable employees on the contents of the risk assessment and on hand tool safety.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Held</a:t>
                      </a:r>
                      <a:r>
                        <a:rPr lang="en-US" sz="1200" dirty="0" smtClean="0"/>
                        <a:t> documented training session with all applicable employees outlining expectations to report health/physical capability issues to supervisor.</a:t>
                      </a:r>
                      <a:endParaRPr lang="en-GB" sz="10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8613</TotalTime>
  <Words>217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458</cp:revision>
  <cp:lastPrinted>2003-11-04T16:53:27Z</cp:lastPrinted>
  <dcterms:created xsi:type="dcterms:W3CDTF">2004-01-23T18:06:09Z</dcterms:created>
  <dcterms:modified xsi:type="dcterms:W3CDTF">2016-04-07T17:36:13Z</dcterms:modified>
</cp:coreProperties>
</file>